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9" r:id="rId35"/>
    <p:sldId id="300" r:id="rId36"/>
    <p:sldId id="301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931E-3A15-4B87-9400-908E24263867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7D49-FE3A-4718-A14C-B505991BA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29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931E-3A15-4B87-9400-908E24263867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7D49-FE3A-4718-A14C-B505991BA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9292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931E-3A15-4B87-9400-908E24263867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7D49-FE3A-4718-A14C-B505991BA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64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931E-3A15-4B87-9400-908E24263867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7D49-FE3A-4718-A14C-B505991BA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428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931E-3A15-4B87-9400-908E24263867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7D49-FE3A-4718-A14C-B505991BA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730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931E-3A15-4B87-9400-908E24263867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7D49-FE3A-4718-A14C-B505991BA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3445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931E-3A15-4B87-9400-908E24263867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7D49-FE3A-4718-A14C-B505991BA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135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931E-3A15-4B87-9400-908E24263867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7D49-FE3A-4718-A14C-B505991BA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3109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931E-3A15-4B87-9400-908E24263867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7D49-FE3A-4718-A14C-B505991BA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4902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931E-3A15-4B87-9400-908E24263867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7D49-FE3A-4718-A14C-B505991BA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107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931E-3A15-4B87-9400-908E24263867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7D49-FE3A-4718-A14C-B505991BA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98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931E-3A15-4B87-9400-908E24263867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27D49-FE3A-4718-A14C-B505991BA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8335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84" y="548639"/>
            <a:ext cx="10927926" cy="589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90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07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83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469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1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29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98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91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00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29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64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01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76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51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72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46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53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62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84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40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77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59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495006" y="1345474"/>
            <a:ext cx="678993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Prova </a:t>
            </a:r>
            <a:endParaRPr lang="pt-BR" sz="19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3898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66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39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26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32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40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25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56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05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46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91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84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75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10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92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4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828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1</Words>
  <Application>Microsoft Office PowerPoint</Application>
  <PresentationFormat>Widescreen</PresentationFormat>
  <Paragraphs>1</Paragraphs>
  <Slides>43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Helio Saldanha do Nascimento</dc:creator>
  <cp:lastModifiedBy>Helio Saldanha do Nascimento</cp:lastModifiedBy>
  <cp:revision>13</cp:revision>
  <dcterms:created xsi:type="dcterms:W3CDTF">2021-06-16T12:40:15Z</dcterms:created>
  <dcterms:modified xsi:type="dcterms:W3CDTF">2021-06-16T22:25:28Z</dcterms:modified>
</cp:coreProperties>
</file>